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F8579C-EEFE-408B-8D96-40ACE9199E9A}">
  <a:tblStyle styleId="{06F8579C-EEFE-408B-8D96-40ACE9199E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hebodycoach1/vide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Physical Education</a:t>
            </a:r>
            <a:endParaRPr/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17511752"/>
              </p:ext>
            </p:extLst>
          </p:nvPr>
        </p:nvGraphicFramePr>
        <p:xfrm>
          <a:off x="0" y="705200"/>
          <a:ext cx="9144000" cy="4591775"/>
        </p:xfrm>
        <a:graphic>
          <a:graphicData uri="http://schemas.openxmlformats.org/drawingml/2006/table">
            <a:tbl>
              <a:tblPr>
                <a:noFill/>
                <a:tableStyleId>{06F8579C-EEFE-408B-8D96-40ACE9199E9A}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Bounce/Shoot a ball for 10 minutes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Set up a target and try to knock it over or hit it.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Do 15 laps around your backyard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Skipping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Create an obstacle course in the backyard</a:t>
                      </a:r>
                      <a:endParaRPr sz="110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 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333333"/>
                          </a:solidFill>
                        </a:rPr>
                        <a:t>Shuttle runs - out and back to each cone at 5m, 10m and 15m. Stop to perform five push ups at each cone.</a:t>
                      </a:r>
                      <a:endParaRPr sz="1100">
                        <a:solidFill>
                          <a:srgbClr val="333333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0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Go for a walk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rgbClr val="333333"/>
                          </a:solidFill>
                        </a:rPr>
                        <a:t>Shuttle runs - out and back to each cone at 5m, 10m and 15m. Stop to perform five star jumps at each cone.</a:t>
                      </a:r>
                      <a:endParaRPr sz="1100" dirty="0">
                        <a:solidFill>
                          <a:srgbClr val="33333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Kick a ball for 10 minutes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7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P.E with Joe on </a:t>
                      </a:r>
                      <a:r>
                        <a:rPr lang="en-GB" sz="1100" dirty="0" err="1" smtClean="0"/>
                        <a:t>Youtube</a:t>
                      </a:r>
                      <a:endParaRPr lang="en-GB" sz="1100" dirty="0" smtClean="0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 dirty="0" smtClean="0">
                          <a:hlinkClick r:id="rId3"/>
                        </a:rPr>
                        <a:t>https://www.youtube.com/user/thebodycoach1/videos</a:t>
                      </a:r>
                      <a:endParaRPr sz="11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rgbClr val="333333"/>
                          </a:solidFill>
                        </a:rPr>
                        <a:t>Shuttle runs - out and back to each cone at 5m, 10m and 15m. Stop to perform five squat at each cone.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Go for a bike ride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9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  </a:t>
                      </a: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Balloon games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(Volleyball, soccer, keep things off, tennis)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Create your own sports game to keep active</a:t>
                      </a:r>
                      <a:endParaRPr sz="1100">
                        <a:solidFill>
                          <a:srgbClr val="33333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Target and catching games</a:t>
                      </a:r>
                      <a:endParaRPr sz="11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Physical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Jack Dalton</dc:creator>
  <cp:lastModifiedBy>Jack Dalton</cp:lastModifiedBy>
  <cp:revision>1</cp:revision>
  <dcterms:modified xsi:type="dcterms:W3CDTF">2020-04-19T08:35:46Z</dcterms:modified>
</cp:coreProperties>
</file>