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0" r:id="rId3"/>
    <p:sldId id="257" r:id="rId4"/>
    <p:sldId id="261" r:id="rId5"/>
    <p:sldId id="258" r:id="rId6"/>
    <p:sldId id="264" r:id="rId7"/>
    <p:sldId id="265" r:id="rId8"/>
    <p:sldId id="266" r:id="rId9"/>
    <p:sldId id="259" r:id="rId10"/>
    <p:sldId id="263" r:id="rId11"/>
    <p:sldId id="267" r:id="rId12"/>
    <p:sldId id="262"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50" d="100"/>
          <a:sy n="50" d="100"/>
        </p:scale>
        <p:origin x="1500" y="5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5/1/2020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5/1/2020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gbhlJ_M0mYU" TargetMode="External"/><Relationship Id="rId3" Type="http://schemas.openxmlformats.org/officeDocument/2006/relationships/slideLayout" Target="../slideLayouts/slideLayout2.xml"/><Relationship Id="rId7" Type="http://schemas.openxmlformats.org/officeDocument/2006/relationships/hyperlink" Target="https://www.youtube.com/watch?v=E_e5dznx0kw"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youtube.com/watch?v=zE0qp3Yje6Q" TargetMode="External"/><Relationship Id="rId5" Type="http://schemas.openxmlformats.org/officeDocument/2006/relationships/hyperlink" Target="https://www.youtube.com/watch?v=t-KmQ6pGxg4" TargetMode="External"/><Relationship Id="rId4" Type="http://schemas.openxmlformats.org/officeDocument/2006/relationships/hyperlink" Target="https://www.youtube.com/watch?v=5Rmv3nliwCs" TargetMode="Externa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hyperlink" Target="https://www.aims.gov.au/species-at-risk/marine-turtles" TargetMode="External"/><Relationship Id="rId2" Type="http://schemas.openxmlformats.org/officeDocument/2006/relationships/hyperlink" Target="https://www.environment.gov.au/marine/marine-species/marine-turtles" TargetMode="External"/><Relationship Id="rId1" Type="http://schemas.openxmlformats.org/officeDocument/2006/relationships/slideLayout" Target="../slideLayouts/slideLayout2.xml"/><Relationship Id="rId6" Type="http://schemas.openxmlformats.org/officeDocument/2006/relationships/hyperlink" Target="https://www.dcnanature.org/nature/ecosystems/seagrass-beds/" TargetMode="External"/><Relationship Id="rId5" Type="http://schemas.openxmlformats.org/officeDocument/2006/relationships/hyperlink" Target="https://oceana.org/marine-life/marine-science-and-ecosystems/mangrove-forest" TargetMode="External"/><Relationship Id="rId4" Type="http://schemas.openxmlformats.org/officeDocument/2006/relationships/hyperlink" Target="https://wwf.panda.org/knowledge_hub/endangered_species/marine_turtle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hyperlink" Target="https://www.youtube.com/watch?v=ZiULxLLP32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hyperlink" Target="https://www.youtube.com/watch?v=uRnFLujT368"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hyperlink" Target="https://www.youtube.com/watch?v=cwTZhyA57mA"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Australian Marine Turtles</a:t>
            </a:r>
            <a:endParaRPr lang="en-AU" dirty="0"/>
          </a:p>
        </p:txBody>
      </p:sp>
      <p:sp>
        <p:nvSpPr>
          <p:cNvPr id="3" name="Subtitle 2"/>
          <p:cNvSpPr>
            <a:spLocks noGrp="1"/>
          </p:cNvSpPr>
          <p:nvPr>
            <p:ph type="subTitle" idx="1"/>
          </p:nvPr>
        </p:nvSpPr>
        <p:spPr/>
        <p:txBody>
          <a:bodyPr/>
          <a:lstStyle/>
          <a:p>
            <a:r>
              <a:rPr lang="en-AU" dirty="0" smtClean="0"/>
              <a:t>All about Marine Turtles and their Habitat</a:t>
            </a:r>
            <a:endParaRPr lang="en-AU" dirty="0"/>
          </a:p>
        </p:txBody>
      </p:sp>
      <p:pic>
        <p:nvPicPr>
          <p:cNvPr id="1026" name="Picture 2" descr="Culture vs. conservation: the murky waters of the marine turtl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472" y="4091725"/>
            <a:ext cx="4580005" cy="252639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415" y="94788"/>
            <a:ext cx="609600" cy="609600"/>
          </a:xfrm>
          <a:prstGeom prst="rect">
            <a:avLst/>
          </a:prstGeom>
        </p:spPr>
      </p:pic>
    </p:spTree>
    <p:extLst>
      <p:ext uri="{BB962C8B-B14F-4D97-AF65-F5344CB8AC3E}">
        <p14:creationId xmlns:p14="http://schemas.microsoft.com/office/powerpoint/2010/main" val="3441445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More information</a:t>
            </a:r>
            <a:endParaRPr lang="en-AU" dirty="0"/>
          </a:p>
        </p:txBody>
      </p:sp>
      <p:sp>
        <p:nvSpPr>
          <p:cNvPr id="3" name="Content Placeholder 2"/>
          <p:cNvSpPr>
            <a:spLocks noGrp="1"/>
          </p:cNvSpPr>
          <p:nvPr>
            <p:ph idx="1"/>
          </p:nvPr>
        </p:nvSpPr>
        <p:spPr/>
        <p:txBody>
          <a:bodyPr/>
          <a:lstStyle/>
          <a:p>
            <a:r>
              <a:rPr lang="en-AU" dirty="0" smtClean="0">
                <a:hlinkClick r:id="rId4"/>
              </a:rPr>
              <a:t>https</a:t>
            </a:r>
            <a:r>
              <a:rPr lang="en-AU" dirty="0">
                <a:hlinkClick r:id="rId4"/>
              </a:rPr>
              <a:t>://</a:t>
            </a:r>
            <a:r>
              <a:rPr lang="en-AU" dirty="0" smtClean="0">
                <a:hlinkClick r:id="rId4"/>
              </a:rPr>
              <a:t>www.youtube.com/watch?v=5Rmv3nliwCs</a:t>
            </a:r>
            <a:endParaRPr lang="en-AU" dirty="0" smtClean="0"/>
          </a:p>
          <a:p>
            <a:r>
              <a:rPr lang="en-AU" dirty="0">
                <a:hlinkClick r:id="rId5"/>
              </a:rPr>
              <a:t>https://</a:t>
            </a:r>
            <a:r>
              <a:rPr lang="en-AU" dirty="0" smtClean="0">
                <a:hlinkClick r:id="rId5"/>
              </a:rPr>
              <a:t>www.youtube.com/watch?v=t-KmQ6pGxg4</a:t>
            </a:r>
            <a:endParaRPr lang="en-AU" dirty="0" smtClean="0"/>
          </a:p>
          <a:p>
            <a:r>
              <a:rPr lang="en-AU" dirty="0">
                <a:hlinkClick r:id="rId6"/>
              </a:rPr>
              <a:t>https://</a:t>
            </a:r>
            <a:r>
              <a:rPr lang="en-AU" dirty="0" smtClean="0">
                <a:hlinkClick r:id="rId6"/>
              </a:rPr>
              <a:t>www.youtube.com/watch?v=zE0qp3Yje6Q</a:t>
            </a:r>
            <a:endParaRPr lang="en-AU" dirty="0" smtClean="0"/>
          </a:p>
          <a:p>
            <a:r>
              <a:rPr lang="en-AU" dirty="0">
                <a:hlinkClick r:id="rId7"/>
              </a:rPr>
              <a:t>https://</a:t>
            </a:r>
            <a:r>
              <a:rPr lang="en-AU" dirty="0" smtClean="0">
                <a:hlinkClick r:id="rId7"/>
              </a:rPr>
              <a:t>www.youtube.com/watch?v=E_e5dznx0kw</a:t>
            </a:r>
            <a:endParaRPr lang="en-AU" dirty="0" smtClean="0"/>
          </a:p>
          <a:p>
            <a:r>
              <a:rPr lang="en-AU" dirty="0">
                <a:hlinkClick r:id="rId8"/>
              </a:rPr>
              <a:t>https://www.youtube.com/watch?v=gbhlJ_M0mYU</a:t>
            </a:r>
            <a:endParaRPr lang="en-AU"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2172" y="0"/>
            <a:ext cx="609600" cy="609600"/>
          </a:xfrm>
          <a:prstGeom prst="rect">
            <a:avLst/>
          </a:prstGeom>
        </p:spPr>
      </p:pic>
    </p:spTree>
    <p:extLst>
      <p:ext uri="{BB962C8B-B14F-4D97-AF65-F5344CB8AC3E}">
        <p14:creationId xmlns:p14="http://schemas.microsoft.com/office/powerpoint/2010/main" val="997737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Your task</a:t>
            </a:r>
            <a:endParaRPr lang="en-AU" dirty="0"/>
          </a:p>
        </p:txBody>
      </p:sp>
      <p:sp>
        <p:nvSpPr>
          <p:cNvPr id="3" name="Content Placeholder 2"/>
          <p:cNvSpPr>
            <a:spLocks noGrp="1"/>
          </p:cNvSpPr>
          <p:nvPr>
            <p:ph idx="1"/>
          </p:nvPr>
        </p:nvSpPr>
        <p:spPr/>
        <p:txBody>
          <a:bodyPr/>
          <a:lstStyle/>
          <a:p>
            <a:r>
              <a:rPr lang="en-AU" dirty="0" smtClean="0"/>
              <a:t>Draw or write about something new you learnt about Marine Turtles, or, draw a turtle in one of the habitats</a:t>
            </a:r>
          </a:p>
          <a:p>
            <a:endParaRPr lang="en-AU" dirty="0"/>
          </a:p>
          <a:p>
            <a:endParaRPr lang="en-AU" dirty="0" smtClean="0"/>
          </a:p>
          <a:p>
            <a:endParaRPr lang="en-AU" dirty="0"/>
          </a:p>
          <a:p>
            <a:r>
              <a:rPr lang="en-AU" dirty="0" smtClean="0"/>
              <a:t>. </a:t>
            </a:r>
            <a:endParaRPr lang="en-AU" dirty="0"/>
          </a:p>
        </p:txBody>
      </p:sp>
      <p:pic>
        <p:nvPicPr>
          <p:cNvPr id="10242" name="Picture 2" descr="CSR for Children | Roy E. Heinecke Foundation | Anantara Hotel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268" y="3589611"/>
            <a:ext cx="7664437" cy="239513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650" y="0"/>
            <a:ext cx="609600" cy="609600"/>
          </a:xfrm>
          <a:prstGeom prst="rect">
            <a:avLst/>
          </a:prstGeom>
        </p:spPr>
      </p:pic>
    </p:spTree>
    <p:extLst>
      <p:ext uri="{BB962C8B-B14F-4D97-AF65-F5344CB8AC3E}">
        <p14:creationId xmlns:p14="http://schemas.microsoft.com/office/powerpoint/2010/main" val="3521169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Information sources</a:t>
            </a:r>
            <a:endParaRPr lang="en-AU" dirty="0"/>
          </a:p>
        </p:txBody>
      </p:sp>
      <p:sp>
        <p:nvSpPr>
          <p:cNvPr id="3" name="Content Placeholder 2"/>
          <p:cNvSpPr>
            <a:spLocks noGrp="1"/>
          </p:cNvSpPr>
          <p:nvPr>
            <p:ph idx="1"/>
          </p:nvPr>
        </p:nvSpPr>
        <p:spPr/>
        <p:txBody>
          <a:bodyPr/>
          <a:lstStyle/>
          <a:p>
            <a:r>
              <a:rPr lang="en-AU" dirty="0">
                <a:hlinkClick r:id="rId2"/>
              </a:rPr>
              <a:t>https://</a:t>
            </a:r>
            <a:r>
              <a:rPr lang="en-AU" dirty="0" smtClean="0">
                <a:hlinkClick r:id="rId2"/>
              </a:rPr>
              <a:t>www.environment.gov.au/marine/marine-species/marine-turtles</a:t>
            </a:r>
            <a:endParaRPr lang="en-AU" dirty="0" smtClean="0"/>
          </a:p>
          <a:p>
            <a:r>
              <a:rPr lang="en-AU" dirty="0">
                <a:hlinkClick r:id="rId3"/>
              </a:rPr>
              <a:t>https://</a:t>
            </a:r>
            <a:r>
              <a:rPr lang="en-AU" dirty="0" smtClean="0">
                <a:hlinkClick r:id="rId3"/>
              </a:rPr>
              <a:t>www.aims.gov.au/species-at-risk/marine-turtles</a:t>
            </a:r>
            <a:endParaRPr lang="en-AU" dirty="0" smtClean="0"/>
          </a:p>
          <a:p>
            <a:r>
              <a:rPr lang="en-AU" dirty="0">
                <a:hlinkClick r:id="rId4"/>
              </a:rPr>
              <a:t>https://wwf.panda.org/knowledge_hub/endangered_species/marine_turtles</a:t>
            </a:r>
            <a:r>
              <a:rPr lang="en-AU" dirty="0" smtClean="0">
                <a:hlinkClick r:id="rId4"/>
              </a:rPr>
              <a:t>/</a:t>
            </a:r>
            <a:endParaRPr lang="en-AU" dirty="0" smtClean="0"/>
          </a:p>
          <a:p>
            <a:r>
              <a:rPr lang="en-AU" dirty="0">
                <a:hlinkClick r:id="rId5"/>
              </a:rPr>
              <a:t>https://</a:t>
            </a:r>
            <a:r>
              <a:rPr lang="en-AU" dirty="0" smtClean="0">
                <a:hlinkClick r:id="rId5"/>
              </a:rPr>
              <a:t>oceana.org/marine-life/marine-science-and-ecosystems/mangrove-forest</a:t>
            </a:r>
            <a:endParaRPr lang="en-AU" dirty="0" smtClean="0"/>
          </a:p>
          <a:p>
            <a:r>
              <a:rPr lang="en-AU" dirty="0">
                <a:hlinkClick r:id="rId6"/>
              </a:rPr>
              <a:t>https://www.dcnanature.org/nature/ecosystems/seagrass-beds/</a:t>
            </a:r>
            <a:endParaRPr lang="en-AU" dirty="0"/>
          </a:p>
        </p:txBody>
      </p:sp>
    </p:spTree>
    <p:extLst>
      <p:ext uri="{BB962C8B-B14F-4D97-AF65-F5344CB8AC3E}">
        <p14:creationId xmlns:p14="http://schemas.microsoft.com/office/powerpoint/2010/main" val="22056475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are Marine Turtles?</a:t>
            </a:r>
            <a:br>
              <a:rPr lang="en-AU" dirty="0" smtClean="0"/>
            </a:br>
            <a:r>
              <a:rPr lang="en-AU" dirty="0"/>
              <a:t/>
            </a:r>
            <a:br>
              <a:rPr lang="en-AU" dirty="0"/>
            </a:br>
            <a:r>
              <a:rPr lang="en-AU" dirty="0" smtClean="0"/>
              <a:t/>
            </a:r>
            <a:br>
              <a:rPr lang="en-AU" dirty="0" smtClean="0"/>
            </a:br>
            <a:r>
              <a:rPr lang="en-AU" dirty="0"/>
              <a:t/>
            </a:r>
            <a:br>
              <a:rPr lang="en-AU" dirty="0"/>
            </a:br>
            <a:r>
              <a:rPr lang="en-AU" dirty="0" smtClean="0"/>
              <a:t/>
            </a:r>
            <a:br>
              <a:rPr lang="en-AU" dirty="0" smtClean="0"/>
            </a:br>
            <a:endParaRPr lang="en-AU" dirty="0"/>
          </a:p>
        </p:txBody>
      </p:sp>
      <p:sp>
        <p:nvSpPr>
          <p:cNvPr id="3" name="Content Placeholder 2"/>
          <p:cNvSpPr>
            <a:spLocks noGrp="1"/>
          </p:cNvSpPr>
          <p:nvPr>
            <p:ph idx="1"/>
          </p:nvPr>
        </p:nvSpPr>
        <p:spPr/>
        <p:txBody>
          <a:bodyPr>
            <a:normAutofit/>
          </a:bodyPr>
          <a:lstStyle/>
          <a:p>
            <a:r>
              <a:rPr lang="en-AU" dirty="0" smtClean="0"/>
              <a:t>Turtles are reptiles. Marine means that they live in the ocean. </a:t>
            </a:r>
            <a:endParaRPr lang="en-AU" dirty="0"/>
          </a:p>
          <a:p>
            <a:r>
              <a:rPr lang="en-AU" dirty="0" smtClean="0"/>
              <a:t>Reptiles rely on their environment to control their body temperature – so if they are cold, they will have to move to somewhere warmer to warm up. If they are too warm, they will need to move to somewhere cooler. </a:t>
            </a:r>
          </a:p>
          <a:p>
            <a:r>
              <a:rPr lang="en-AU" dirty="0" smtClean="0"/>
              <a:t>Reptiles have a backbone (they are called vertebrates), have scaly skin, and breathe using lungs. This means that turtles need to come up to the surface of the water to breathe. </a:t>
            </a:r>
          </a:p>
          <a:p>
            <a:r>
              <a:rPr lang="en-AU" dirty="0" smtClean="0"/>
              <a:t>Turtles, like most reptiles, lay eggs on the land.</a:t>
            </a:r>
          </a:p>
          <a:p>
            <a:r>
              <a:rPr lang="en-AU" dirty="0" smtClean="0"/>
              <a:t>Marine </a:t>
            </a:r>
            <a:r>
              <a:rPr lang="en-AU" dirty="0"/>
              <a:t>turtles have lived in the oceans for over 100 million </a:t>
            </a:r>
            <a:r>
              <a:rPr lang="en-AU" dirty="0" smtClean="0"/>
              <a:t>years, they were around when the dinosaurs roamed on the Earth!</a:t>
            </a:r>
          </a:p>
          <a:p>
            <a:r>
              <a:rPr lang="en-AU" dirty="0" smtClean="0"/>
              <a:t>Marine turtles </a:t>
            </a:r>
            <a:r>
              <a:rPr lang="en-AU" dirty="0"/>
              <a:t>have a large shell </a:t>
            </a:r>
            <a:r>
              <a:rPr lang="en-AU" dirty="0" smtClean="0"/>
              <a:t>(called </a:t>
            </a:r>
            <a:r>
              <a:rPr lang="en-AU" dirty="0"/>
              <a:t>a </a:t>
            </a:r>
            <a:r>
              <a:rPr lang="en-AU" dirty="0" smtClean="0"/>
              <a:t>carapace), </a:t>
            </a:r>
            <a:r>
              <a:rPr lang="en-AU" dirty="0"/>
              <a:t>four </a:t>
            </a:r>
            <a:r>
              <a:rPr lang="en-AU" dirty="0" smtClean="0"/>
              <a:t>strong </a:t>
            </a:r>
            <a:r>
              <a:rPr lang="en-AU" dirty="0"/>
              <a:t>paddle-like </a:t>
            </a:r>
            <a:r>
              <a:rPr lang="en-AU" dirty="0" smtClean="0"/>
              <a:t>flippers, </a:t>
            </a:r>
            <a:r>
              <a:rPr lang="en-AU" dirty="0"/>
              <a:t>and </a:t>
            </a:r>
            <a:r>
              <a:rPr lang="en-AU" dirty="0" smtClean="0"/>
              <a:t>a </a:t>
            </a:r>
            <a:r>
              <a:rPr lang="en-AU" dirty="0"/>
              <a:t>beak-like </a:t>
            </a:r>
            <a:r>
              <a:rPr lang="en-AU" dirty="0" smtClean="0"/>
              <a:t>mouth. </a:t>
            </a:r>
          </a:p>
          <a:p>
            <a:r>
              <a:rPr lang="en-AU" dirty="0" smtClean="0"/>
              <a:t>They drink seawater and get rid of the salt by using special salt-glands in their eyes.</a:t>
            </a:r>
            <a:endParaRPr lang="en-AU" dirty="0"/>
          </a:p>
        </p:txBody>
      </p:sp>
      <p:pic>
        <p:nvPicPr>
          <p:cNvPr id="2050" name="Picture 2" descr="Sea Turtle Fac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98830"/>
            <a:ext cx="3425780" cy="228385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57" y="0"/>
            <a:ext cx="609600" cy="609600"/>
          </a:xfrm>
          <a:prstGeom prst="rect">
            <a:avLst/>
          </a:prstGeom>
        </p:spPr>
      </p:pic>
    </p:spTree>
    <p:extLst>
      <p:ext uri="{BB962C8B-B14F-4D97-AF65-F5344CB8AC3E}">
        <p14:creationId xmlns:p14="http://schemas.microsoft.com/office/powerpoint/2010/main" val="2648819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types of Marine Turtles live in Australia?</a:t>
            </a:r>
            <a:br>
              <a:rPr lang="en-AU" dirty="0" smtClean="0"/>
            </a:br>
            <a:r>
              <a:rPr lang="en-AU" dirty="0" smtClean="0"/>
              <a:t/>
            </a:r>
            <a:br>
              <a:rPr lang="en-AU" dirty="0" smtClean="0"/>
            </a:br>
            <a:r>
              <a:rPr lang="en-AU" dirty="0"/>
              <a:t/>
            </a:r>
            <a:br>
              <a:rPr lang="en-AU" dirty="0"/>
            </a:br>
            <a:r>
              <a:rPr lang="en-AU" dirty="0" smtClean="0"/>
              <a:t/>
            </a:r>
            <a:br>
              <a:rPr lang="en-AU" dirty="0" smtClean="0"/>
            </a:br>
            <a:endParaRPr lang="en-AU" dirty="0"/>
          </a:p>
        </p:txBody>
      </p:sp>
      <p:sp>
        <p:nvSpPr>
          <p:cNvPr id="3" name="Content Placeholder 2"/>
          <p:cNvSpPr>
            <a:spLocks noGrp="1"/>
          </p:cNvSpPr>
          <p:nvPr>
            <p:ph idx="1"/>
          </p:nvPr>
        </p:nvSpPr>
        <p:spPr/>
        <p:txBody>
          <a:bodyPr/>
          <a:lstStyle/>
          <a:p>
            <a:pPr marL="0" indent="0">
              <a:buNone/>
            </a:pPr>
            <a:r>
              <a:rPr lang="en-AU" dirty="0"/>
              <a:t>Australia is home to six of the world’s seven species of marine </a:t>
            </a:r>
            <a:r>
              <a:rPr lang="en-AU" dirty="0" smtClean="0"/>
              <a:t>turtle:</a:t>
            </a:r>
          </a:p>
          <a:p>
            <a:r>
              <a:rPr lang="en-AU" dirty="0" smtClean="0"/>
              <a:t>Green Turtle</a:t>
            </a:r>
          </a:p>
          <a:p>
            <a:r>
              <a:rPr lang="en-AU" dirty="0" smtClean="0"/>
              <a:t>Hawksbill Turtle</a:t>
            </a:r>
            <a:endParaRPr lang="en-AU" dirty="0"/>
          </a:p>
          <a:p>
            <a:r>
              <a:rPr lang="en-AU" dirty="0" smtClean="0"/>
              <a:t>Leatherback Turtle</a:t>
            </a:r>
          </a:p>
          <a:p>
            <a:r>
              <a:rPr lang="en-AU" dirty="0" smtClean="0"/>
              <a:t>Loggerhead Turtle</a:t>
            </a:r>
          </a:p>
          <a:p>
            <a:r>
              <a:rPr lang="en-AU" dirty="0"/>
              <a:t>O</a:t>
            </a:r>
            <a:r>
              <a:rPr lang="en-AU" dirty="0" smtClean="0"/>
              <a:t>live Ridley Turtle</a:t>
            </a:r>
          </a:p>
          <a:p>
            <a:r>
              <a:rPr lang="en-AU" dirty="0" err="1"/>
              <a:t>F</a:t>
            </a:r>
            <a:r>
              <a:rPr lang="en-AU" dirty="0" err="1" smtClean="0"/>
              <a:t>latback</a:t>
            </a:r>
            <a:r>
              <a:rPr lang="en-AU" dirty="0" smtClean="0"/>
              <a:t> Turtle</a:t>
            </a:r>
          </a:p>
          <a:p>
            <a:pPr marL="0" indent="0">
              <a:buNone/>
            </a:pPr>
            <a:r>
              <a:rPr lang="en-AU" dirty="0" smtClean="0"/>
              <a:t>All of these species are </a:t>
            </a:r>
            <a:r>
              <a:rPr lang="en-AU" dirty="0" err="1" smtClean="0"/>
              <a:t>are</a:t>
            </a:r>
            <a:r>
              <a:rPr lang="en-AU" dirty="0" smtClean="0"/>
              <a:t> </a:t>
            </a:r>
            <a:r>
              <a:rPr lang="en-AU" dirty="0"/>
              <a:t>classified as either ‘vulnerable’ or ‘endangered’</a:t>
            </a:r>
            <a:endParaRPr lang="en-AU" dirty="0"/>
          </a:p>
        </p:txBody>
      </p:sp>
      <p:pic>
        <p:nvPicPr>
          <p:cNvPr id="4098" name="Picture 2" descr="Sea Turtles | Smithsonian Oc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02" y="3717394"/>
            <a:ext cx="3193455" cy="226735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3486" y="0"/>
            <a:ext cx="609600" cy="609600"/>
          </a:xfrm>
          <a:prstGeom prst="rect">
            <a:avLst/>
          </a:prstGeom>
        </p:spPr>
      </p:pic>
    </p:spTree>
    <p:extLst>
      <p:ext uri="{BB962C8B-B14F-4D97-AF65-F5344CB8AC3E}">
        <p14:creationId xmlns:p14="http://schemas.microsoft.com/office/powerpoint/2010/main" val="5977154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do they need to survive?</a:t>
            </a:r>
            <a:endParaRPr lang="en-AU" dirty="0"/>
          </a:p>
        </p:txBody>
      </p:sp>
      <p:sp>
        <p:nvSpPr>
          <p:cNvPr id="3" name="Content Placeholder 2"/>
          <p:cNvSpPr>
            <a:spLocks noGrp="1"/>
          </p:cNvSpPr>
          <p:nvPr>
            <p:ph idx="1"/>
          </p:nvPr>
        </p:nvSpPr>
        <p:spPr/>
        <p:txBody>
          <a:bodyPr>
            <a:normAutofit fontScale="92500" lnSpcReduction="10000"/>
          </a:bodyPr>
          <a:lstStyle/>
          <a:p>
            <a:r>
              <a:rPr lang="en-AU" dirty="0" smtClean="0"/>
              <a:t>They need to be able to come to the surface to breathe</a:t>
            </a:r>
          </a:p>
          <a:p>
            <a:r>
              <a:rPr lang="en-AU" dirty="0" smtClean="0"/>
              <a:t>Because they are reptiles, they need the ocean temperature to be suitable for them. If the ocean gets too hot or too cold, they may not survive. </a:t>
            </a:r>
          </a:p>
          <a:p>
            <a:r>
              <a:rPr lang="en-AU" dirty="0" smtClean="0"/>
              <a:t>They need a safe place to lay their eggs. </a:t>
            </a:r>
          </a:p>
          <a:p>
            <a:r>
              <a:rPr lang="en-AU" dirty="0" smtClean="0"/>
              <a:t>The temperature of the nest where they lay their eggs affects if their hatchlings will be female or male. Warm sand usually produces females, whilst cool sand produces males. This is important, because if all the turtles had mostly all male hatchlings, or mostly all female hatchlings, it would be very difficult for those turtles to create a new generation. </a:t>
            </a:r>
          </a:p>
          <a:p>
            <a:r>
              <a:rPr lang="en-AU" dirty="0" smtClean="0"/>
              <a:t>They need food to eat. </a:t>
            </a:r>
            <a:r>
              <a:rPr lang="en-AU" dirty="0"/>
              <a:t>Loggerheads feed mainly on </a:t>
            </a:r>
            <a:r>
              <a:rPr lang="en-AU" dirty="0" smtClean="0"/>
              <a:t>fish and hard-shelled animals </a:t>
            </a:r>
            <a:r>
              <a:rPr lang="en-AU" dirty="0"/>
              <a:t>such as </a:t>
            </a:r>
            <a:r>
              <a:rPr lang="en-AU" dirty="0" smtClean="0"/>
              <a:t>lobsters. </a:t>
            </a:r>
            <a:r>
              <a:rPr lang="en-AU" dirty="0"/>
              <a:t>Green turtles </a:t>
            </a:r>
            <a:r>
              <a:rPr lang="en-AU" dirty="0" smtClean="0"/>
              <a:t>only eat plants like sea</a:t>
            </a:r>
            <a:r>
              <a:rPr lang="en-AU" dirty="0"/>
              <a:t> grasses, </a:t>
            </a:r>
            <a:r>
              <a:rPr lang="en-AU" dirty="0" smtClean="0"/>
              <a:t>whilst </a:t>
            </a:r>
            <a:r>
              <a:rPr lang="en-AU" dirty="0"/>
              <a:t>leatherbacks </a:t>
            </a:r>
            <a:r>
              <a:rPr lang="en-AU" dirty="0" smtClean="0"/>
              <a:t>eat</a:t>
            </a:r>
            <a:r>
              <a:rPr lang="en-AU" dirty="0"/>
              <a:t> </a:t>
            </a:r>
            <a:r>
              <a:rPr lang="en-AU" dirty="0" smtClean="0"/>
              <a:t>mostly </a:t>
            </a:r>
            <a:r>
              <a:rPr lang="en-AU" dirty="0"/>
              <a:t>jellyfish</a:t>
            </a:r>
            <a:r>
              <a:rPr lang="en-AU" dirty="0" smtClean="0"/>
              <a:t>.</a:t>
            </a:r>
          </a:p>
          <a:p>
            <a:r>
              <a:rPr lang="en-AU" dirty="0" smtClean="0"/>
              <a:t>They need to be able to drink seawater.</a:t>
            </a:r>
          </a:p>
          <a:p>
            <a:r>
              <a:rPr lang="en-AU" dirty="0" smtClean="0"/>
              <a:t>Their habitats need to provide these things for marine turtles to survive. </a:t>
            </a:r>
          </a:p>
        </p:txBody>
      </p:sp>
      <p:pic>
        <p:nvPicPr>
          <p:cNvPr id="3074" name="Picture 2" descr="Green Sea Turtles must breath air for oxygen. A loud gasp of ai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43" y="4377174"/>
            <a:ext cx="2143432" cy="1607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ns of thousands of Olive Ridley Turtles return to the sea af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645" y="864108"/>
            <a:ext cx="2276029" cy="142934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645" y="79573"/>
            <a:ext cx="609600" cy="609600"/>
          </a:xfrm>
          <a:prstGeom prst="rect">
            <a:avLst/>
          </a:prstGeom>
        </p:spPr>
      </p:pic>
    </p:spTree>
    <p:extLst>
      <p:ext uri="{BB962C8B-B14F-4D97-AF65-F5344CB8AC3E}">
        <p14:creationId xmlns:p14="http://schemas.microsoft.com/office/powerpoint/2010/main" val="2960317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Marine Turtle Habitats</a:t>
            </a:r>
            <a:endParaRPr lang="en-AU" dirty="0"/>
          </a:p>
        </p:txBody>
      </p:sp>
      <p:sp>
        <p:nvSpPr>
          <p:cNvPr id="3" name="Content Placeholder 2"/>
          <p:cNvSpPr>
            <a:spLocks noGrp="1"/>
          </p:cNvSpPr>
          <p:nvPr>
            <p:ph idx="1"/>
          </p:nvPr>
        </p:nvSpPr>
        <p:spPr/>
        <p:txBody>
          <a:bodyPr>
            <a:normAutofit/>
          </a:bodyPr>
          <a:lstStyle/>
          <a:p>
            <a:r>
              <a:rPr lang="en-AU" dirty="0" smtClean="0"/>
              <a:t>Marine turtles mostly live in the north of Australia. </a:t>
            </a:r>
          </a:p>
          <a:p>
            <a:r>
              <a:rPr lang="en-AU" dirty="0" smtClean="0"/>
              <a:t>They spend most of their time in the ocean. They are born on sandy beaches then move into the ocean. Female marine turtles come back to the sandy beaches to lay their eggs. </a:t>
            </a:r>
          </a:p>
          <a:p>
            <a:r>
              <a:rPr lang="en-AU" dirty="0" smtClean="0"/>
              <a:t>In the ocean they live in many different habitats. These include coral reefs, seagrass beds and mangrove forests. </a:t>
            </a:r>
          </a:p>
          <a:p>
            <a:endParaRPr lang="en-AU" dirty="0"/>
          </a:p>
          <a:p>
            <a:endParaRPr lang="en-AU" dirty="0" smtClean="0"/>
          </a:p>
          <a:p>
            <a:endParaRPr lang="en-AU" dirty="0"/>
          </a:p>
          <a:p>
            <a:endParaRPr lang="en-AU" dirty="0" smtClean="0"/>
          </a:p>
          <a:p>
            <a:endParaRPr lang="en-AU" dirty="0"/>
          </a:p>
          <a:p>
            <a:endParaRPr lang="en-AU" dirty="0" smtClean="0"/>
          </a:p>
        </p:txBody>
      </p:sp>
      <p:pic>
        <p:nvPicPr>
          <p:cNvPr id="9218" name="Picture 2" descr="Rare Sea Turtles Smash Nesting Records In Southeast US | WUSF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228" y="3312318"/>
            <a:ext cx="4436658" cy="308717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1" y="112427"/>
            <a:ext cx="609600" cy="609600"/>
          </a:xfrm>
          <a:prstGeom prst="rect">
            <a:avLst/>
          </a:prstGeom>
        </p:spPr>
      </p:pic>
    </p:spTree>
    <p:extLst>
      <p:ext uri="{BB962C8B-B14F-4D97-AF65-F5344CB8AC3E}">
        <p14:creationId xmlns:p14="http://schemas.microsoft.com/office/powerpoint/2010/main" val="3486932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Coral Reefs</a:t>
            </a:r>
            <a:br>
              <a:rPr lang="en-AU" dirty="0" smtClean="0"/>
            </a:br>
            <a:r>
              <a:rPr lang="en-AU" dirty="0"/>
              <a:t/>
            </a:r>
            <a:br>
              <a:rPr lang="en-AU" dirty="0"/>
            </a:br>
            <a:endParaRPr lang="en-AU" dirty="0"/>
          </a:p>
        </p:txBody>
      </p:sp>
      <p:sp>
        <p:nvSpPr>
          <p:cNvPr id="3" name="Content Placeholder 2"/>
          <p:cNvSpPr>
            <a:spLocks noGrp="1"/>
          </p:cNvSpPr>
          <p:nvPr>
            <p:ph idx="1"/>
          </p:nvPr>
        </p:nvSpPr>
        <p:spPr/>
        <p:txBody>
          <a:bodyPr/>
          <a:lstStyle/>
          <a:p>
            <a:r>
              <a:rPr lang="en-AU" dirty="0" smtClean="0"/>
              <a:t>Coral reefs are large platforms of minerals. They are formed by coral polyps which are tiny animals. </a:t>
            </a:r>
          </a:p>
          <a:p>
            <a:r>
              <a:rPr lang="en-AU" dirty="0" smtClean="0"/>
              <a:t>Coral reefs provide shelter for many plants and animals. </a:t>
            </a:r>
          </a:p>
          <a:p>
            <a:r>
              <a:rPr lang="en-AU" dirty="0" smtClean="0"/>
              <a:t>The Great Barrier Reef has been growing for 500,000 years and is large enough to be seen from space. </a:t>
            </a:r>
          </a:p>
          <a:p>
            <a:r>
              <a:rPr lang="en-AU" dirty="0" smtClean="0"/>
              <a:t>Rising sea temperatures affect coral reefs because the coral dies when the sea gets too warm. </a:t>
            </a:r>
          </a:p>
          <a:p>
            <a:endParaRPr lang="en-AU" dirty="0"/>
          </a:p>
          <a:p>
            <a:endParaRPr lang="en-AU" dirty="0" smtClean="0"/>
          </a:p>
          <a:p>
            <a:pPr marL="0" indent="0">
              <a:buNone/>
            </a:pPr>
            <a:r>
              <a:rPr lang="en-AU" dirty="0" smtClean="0"/>
              <a:t>Learn more about coral reefs here:</a:t>
            </a:r>
          </a:p>
          <a:p>
            <a:pPr marL="0" indent="0">
              <a:buNone/>
            </a:pPr>
            <a:r>
              <a:rPr lang="en-AU" dirty="0">
                <a:hlinkClick r:id="rId4"/>
              </a:rPr>
              <a:t>https://www.youtube.com/watch?v=ZiULxLLP32s</a:t>
            </a:r>
            <a:endParaRPr lang="en-AU" dirty="0"/>
          </a:p>
        </p:txBody>
      </p:sp>
      <p:pic>
        <p:nvPicPr>
          <p:cNvPr id="6146" name="Picture 2" descr="Sea Turtle | Species | WW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886" y="3606220"/>
            <a:ext cx="3171370" cy="237852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0914" y="105229"/>
            <a:ext cx="609600" cy="609600"/>
          </a:xfrm>
          <a:prstGeom prst="rect">
            <a:avLst/>
          </a:prstGeom>
        </p:spPr>
      </p:pic>
    </p:spTree>
    <p:extLst>
      <p:ext uri="{BB962C8B-B14F-4D97-AF65-F5344CB8AC3E}">
        <p14:creationId xmlns:p14="http://schemas.microsoft.com/office/powerpoint/2010/main" val="38702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Seagrass Beds</a:t>
            </a:r>
            <a:br>
              <a:rPr lang="en-AU" dirty="0" smtClean="0"/>
            </a:br>
            <a:r>
              <a:rPr lang="en-AU" dirty="0"/>
              <a:t/>
            </a:r>
            <a:br>
              <a:rPr lang="en-AU" dirty="0"/>
            </a:br>
            <a:r>
              <a:rPr lang="en-AU" dirty="0" smtClean="0"/>
              <a:t/>
            </a:r>
            <a:br>
              <a:rPr lang="en-AU" dirty="0" smtClean="0"/>
            </a:br>
            <a:endParaRPr lang="en-AU" dirty="0"/>
          </a:p>
        </p:txBody>
      </p:sp>
      <p:sp>
        <p:nvSpPr>
          <p:cNvPr id="3" name="Content Placeholder 2"/>
          <p:cNvSpPr>
            <a:spLocks noGrp="1"/>
          </p:cNvSpPr>
          <p:nvPr>
            <p:ph idx="1"/>
          </p:nvPr>
        </p:nvSpPr>
        <p:spPr/>
        <p:txBody>
          <a:bodyPr/>
          <a:lstStyle/>
          <a:p>
            <a:r>
              <a:rPr lang="en-AU" dirty="0"/>
              <a:t>A seagrass </a:t>
            </a:r>
            <a:r>
              <a:rPr lang="en-AU" dirty="0" smtClean="0"/>
              <a:t>bed </a:t>
            </a:r>
            <a:r>
              <a:rPr lang="en-AU" dirty="0"/>
              <a:t>is </a:t>
            </a:r>
            <a:r>
              <a:rPr lang="en-AU" dirty="0" smtClean="0"/>
              <a:t>a habitat that you can usually find </a:t>
            </a:r>
            <a:r>
              <a:rPr lang="en-AU" dirty="0"/>
              <a:t>alongside coral reefs</a:t>
            </a:r>
            <a:r>
              <a:rPr lang="en-AU" dirty="0" smtClean="0"/>
              <a:t>.</a:t>
            </a:r>
          </a:p>
          <a:p>
            <a:endParaRPr lang="en-AU" dirty="0" smtClean="0"/>
          </a:p>
          <a:p>
            <a:r>
              <a:rPr lang="en-AU" dirty="0" smtClean="0"/>
              <a:t>Seagrasses grow in the sand.</a:t>
            </a:r>
          </a:p>
          <a:p>
            <a:endParaRPr lang="en-AU" dirty="0"/>
          </a:p>
          <a:p>
            <a:r>
              <a:rPr lang="en-AU" dirty="0" smtClean="0"/>
              <a:t>They </a:t>
            </a:r>
            <a:r>
              <a:rPr lang="en-AU" dirty="0"/>
              <a:t>are bright sunlit fields of waving green </a:t>
            </a:r>
            <a:r>
              <a:rPr lang="en-AU" dirty="0" smtClean="0"/>
              <a:t>underwater grass. </a:t>
            </a:r>
          </a:p>
          <a:p>
            <a:endParaRPr lang="en-AU" dirty="0" smtClean="0"/>
          </a:p>
          <a:p>
            <a:r>
              <a:rPr lang="en-AU" dirty="0" smtClean="0"/>
              <a:t>Learn more about seagrass beds here:  </a:t>
            </a:r>
            <a:r>
              <a:rPr lang="en-AU" dirty="0">
                <a:hlinkClick r:id="rId4"/>
              </a:rPr>
              <a:t>https://www.youtube.com/watch?v=uRnFLujT368</a:t>
            </a:r>
            <a:endParaRPr lang="en-AU" dirty="0"/>
          </a:p>
        </p:txBody>
      </p:sp>
      <p:pic>
        <p:nvPicPr>
          <p:cNvPr id="7170" name="Picture 2" descr="Green Sea Turtles – Andrea's Anima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5929"/>
            <a:ext cx="3406383" cy="226909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 y="88615"/>
            <a:ext cx="609600" cy="609600"/>
          </a:xfrm>
          <a:prstGeom prst="rect">
            <a:avLst/>
          </a:prstGeom>
        </p:spPr>
      </p:pic>
    </p:spTree>
    <p:extLst>
      <p:ext uri="{BB962C8B-B14F-4D97-AF65-F5344CB8AC3E}">
        <p14:creationId xmlns:p14="http://schemas.microsoft.com/office/powerpoint/2010/main" val="2468047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Mangrove Forests</a:t>
            </a:r>
            <a:br>
              <a:rPr lang="en-AU" dirty="0" smtClean="0"/>
            </a:br>
            <a:r>
              <a:rPr lang="en-AU" dirty="0"/>
              <a:t/>
            </a:r>
            <a:br>
              <a:rPr lang="en-AU" dirty="0"/>
            </a:br>
            <a:r>
              <a:rPr lang="en-AU" dirty="0" smtClean="0"/>
              <a:t/>
            </a:r>
            <a:br>
              <a:rPr lang="en-AU" dirty="0" smtClean="0"/>
            </a:br>
            <a:r>
              <a:rPr lang="en-AU" dirty="0"/>
              <a:t/>
            </a:r>
            <a:br>
              <a:rPr lang="en-AU" dirty="0"/>
            </a:br>
            <a:endParaRPr lang="en-AU" dirty="0"/>
          </a:p>
        </p:txBody>
      </p:sp>
      <p:sp>
        <p:nvSpPr>
          <p:cNvPr id="3" name="Content Placeholder 2"/>
          <p:cNvSpPr>
            <a:spLocks noGrp="1"/>
          </p:cNvSpPr>
          <p:nvPr>
            <p:ph idx="1"/>
          </p:nvPr>
        </p:nvSpPr>
        <p:spPr>
          <a:xfrm>
            <a:off x="3757765" y="1358536"/>
            <a:ext cx="4665132" cy="4766493"/>
          </a:xfrm>
        </p:spPr>
        <p:txBody>
          <a:bodyPr>
            <a:normAutofit/>
          </a:bodyPr>
          <a:lstStyle/>
          <a:p>
            <a:r>
              <a:rPr lang="en-AU" dirty="0"/>
              <a:t>Mangroves are trees that live along tropical </a:t>
            </a:r>
            <a:r>
              <a:rPr lang="en-AU" dirty="0" smtClean="0"/>
              <a:t>coastlines</a:t>
            </a:r>
          </a:p>
          <a:p>
            <a:r>
              <a:rPr lang="en-AU" dirty="0" smtClean="0"/>
              <a:t>They grow in the salty seawater, as you can see in these photos</a:t>
            </a:r>
          </a:p>
          <a:p>
            <a:r>
              <a:rPr lang="en-AU" dirty="0" smtClean="0"/>
              <a:t>Mangrove forests provide a sheltered habitat for many different species</a:t>
            </a:r>
            <a:br>
              <a:rPr lang="en-AU" dirty="0" smtClean="0"/>
            </a:br>
            <a:r>
              <a:rPr lang="en-AU" dirty="0" smtClean="0"/>
              <a:t/>
            </a:r>
            <a:br>
              <a:rPr lang="en-AU" dirty="0" smtClean="0"/>
            </a:br>
            <a:endParaRPr lang="en-AU" dirty="0" smtClean="0"/>
          </a:p>
          <a:p>
            <a:r>
              <a:rPr lang="en-AU" dirty="0"/>
              <a:t>Learn more about mangrove forests </a:t>
            </a:r>
            <a:r>
              <a:rPr lang="en-AU" dirty="0" smtClean="0"/>
              <a:t>here:</a:t>
            </a:r>
            <a:br>
              <a:rPr lang="en-AU" dirty="0" smtClean="0"/>
            </a:br>
            <a:r>
              <a:rPr lang="en-AU" dirty="0" smtClean="0">
                <a:hlinkClick r:id="rId4"/>
              </a:rPr>
              <a:t>https</a:t>
            </a:r>
            <a:r>
              <a:rPr lang="en-AU" dirty="0">
                <a:hlinkClick r:id="rId4"/>
              </a:rPr>
              <a:t>://www.youtube.com/watch?v=cwTZhyA57mA</a:t>
            </a:r>
            <a:endParaRPr lang="en-AU" dirty="0"/>
          </a:p>
          <a:p>
            <a:endParaRPr lang="en-AU" dirty="0" smtClean="0"/>
          </a:p>
          <a:p>
            <a:endParaRPr lang="en-AU" dirty="0" smtClean="0"/>
          </a:p>
          <a:p>
            <a:endParaRPr lang="en-AU" dirty="0"/>
          </a:p>
        </p:txBody>
      </p:sp>
      <p:pic>
        <p:nvPicPr>
          <p:cNvPr id="8194" name="Picture 2" descr="Pin på | Spectacular Places &amp; Renewable Spaces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261" y="1146343"/>
            <a:ext cx="3039615" cy="45561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hy protecting 'blue carbon' storage is crucial to fighting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4428"/>
            <a:ext cx="3428208" cy="2081857"/>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6058" y="86142"/>
            <a:ext cx="609600" cy="609600"/>
          </a:xfrm>
          <a:prstGeom prst="rect">
            <a:avLst/>
          </a:prstGeom>
        </p:spPr>
      </p:pic>
    </p:spTree>
    <p:extLst>
      <p:ext uri="{BB962C8B-B14F-4D97-AF65-F5344CB8AC3E}">
        <p14:creationId xmlns:p14="http://schemas.microsoft.com/office/powerpoint/2010/main" val="3011482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are Marine Turtles endangered?</a:t>
            </a:r>
            <a:endParaRPr lang="en-AU" dirty="0"/>
          </a:p>
        </p:txBody>
      </p:sp>
      <p:sp>
        <p:nvSpPr>
          <p:cNvPr id="3" name="Content Placeholder 2"/>
          <p:cNvSpPr>
            <a:spLocks noGrp="1"/>
          </p:cNvSpPr>
          <p:nvPr>
            <p:ph idx="1"/>
          </p:nvPr>
        </p:nvSpPr>
        <p:spPr>
          <a:xfrm>
            <a:off x="3875314" y="899887"/>
            <a:ext cx="7590972" cy="3381936"/>
          </a:xfrm>
        </p:spPr>
        <p:txBody>
          <a:bodyPr>
            <a:normAutofit/>
          </a:bodyPr>
          <a:lstStyle/>
          <a:p>
            <a:r>
              <a:rPr lang="en-AU" dirty="0" smtClean="0"/>
              <a:t>Pollution, many turtles die from getting caught in rubbish or from eating rubbish thinking it is food.</a:t>
            </a:r>
          </a:p>
          <a:p>
            <a:r>
              <a:rPr lang="en-AU" dirty="0" smtClean="0"/>
              <a:t>Human activity along the coast – making it hard for them to lay their eggs safely</a:t>
            </a:r>
          </a:p>
          <a:p>
            <a:r>
              <a:rPr lang="en-AU" dirty="0" smtClean="0"/>
              <a:t>Fishing: getting caught in nets </a:t>
            </a:r>
          </a:p>
          <a:p>
            <a:r>
              <a:rPr lang="en-AU" dirty="0" smtClean="0"/>
              <a:t>People catching and killing turtles or taking their eggs</a:t>
            </a:r>
          </a:p>
          <a:p>
            <a:r>
              <a:rPr lang="en-AU" dirty="0" smtClean="0"/>
              <a:t>Animals such as foxes eating the eggs or the hatchlings</a:t>
            </a:r>
          </a:p>
          <a:p>
            <a:r>
              <a:rPr lang="en-AU" dirty="0" smtClean="0"/>
              <a:t>Climate change. The oceans and our earth are getting warmer and this is affecting the turtles’ habitats. </a:t>
            </a:r>
            <a:endParaRPr lang="en-AU" dirty="0"/>
          </a:p>
        </p:txBody>
      </p:sp>
      <p:pic>
        <p:nvPicPr>
          <p:cNvPr id="5122" name="Picture 2" descr="Why Are Sea Turtles Endangered? – Sea Turtle Conservation Bonai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54" y="4615145"/>
            <a:ext cx="2604103" cy="19530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hy Are Sea Turtles Endangered? – Sea Turtle Conservation Bonai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0234" y="4615145"/>
            <a:ext cx="2923904" cy="19530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hilippine police arrest rare sea turtle poach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241" y="4239079"/>
            <a:ext cx="2720838" cy="181212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hat do sea turtles eat? Unfortunately, plastic bags – WWF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241" y="899887"/>
            <a:ext cx="2720838" cy="155476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5086" y="97462"/>
            <a:ext cx="609600" cy="609600"/>
          </a:xfrm>
          <a:prstGeom prst="rect">
            <a:avLst/>
          </a:prstGeom>
        </p:spPr>
      </p:pic>
    </p:spTree>
    <p:extLst>
      <p:ext uri="{BB962C8B-B14F-4D97-AF65-F5344CB8AC3E}">
        <p14:creationId xmlns:p14="http://schemas.microsoft.com/office/powerpoint/2010/main" val="1588642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4236</TotalTime>
  <Words>734</Words>
  <Application>Microsoft Office PowerPoint</Application>
  <PresentationFormat>Widescreen</PresentationFormat>
  <Paragraphs>83</Paragraphs>
  <Slides>12</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Corbel</vt:lpstr>
      <vt:lpstr>Wingdings 2</vt:lpstr>
      <vt:lpstr>Frame</vt:lpstr>
      <vt:lpstr>Australian Marine Turtles</vt:lpstr>
      <vt:lpstr>What are Marine Turtles?     </vt:lpstr>
      <vt:lpstr>What types of Marine Turtles live in Australia?    </vt:lpstr>
      <vt:lpstr>What do they need to survive?</vt:lpstr>
      <vt:lpstr>Marine Turtle Habitats</vt:lpstr>
      <vt:lpstr>Coral Reefs  </vt:lpstr>
      <vt:lpstr>Seagrass Beds   </vt:lpstr>
      <vt:lpstr>Mangrove Forests    </vt:lpstr>
      <vt:lpstr>Why are Marine Turtles endangered?</vt:lpstr>
      <vt:lpstr>More information</vt:lpstr>
      <vt:lpstr>Your task</vt:lpstr>
      <vt:lpstr>Information sources</vt:lpstr>
    </vt:vector>
  </TitlesOfParts>
  <Company>DEECD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Australian Marine Turtles</dc:title>
  <dc:creator>Allison Ryan</dc:creator>
  <cp:lastModifiedBy>Allison Ryan</cp:lastModifiedBy>
  <cp:revision>13</cp:revision>
  <dcterms:created xsi:type="dcterms:W3CDTF">2020-05-01T03:41:43Z</dcterms:created>
  <dcterms:modified xsi:type="dcterms:W3CDTF">2020-05-04T02:18:29Z</dcterms:modified>
</cp:coreProperties>
</file>