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Caveat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2D50BB-6CDF-449C-A5C1-03CB40A30A1D}">
  <a:tblStyle styleId="{2C2D50BB-6CDF-449C-A5C1-03CB40A30A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4523f1c4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4523f1c4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523f1c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523f1c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4523f1c4d_0_1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4523f1c4d_0_1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4523f1c4d_0_1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4523f1c4d_0_1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veat"/>
                <a:ea typeface="Caveat"/>
                <a:cs typeface="Caveat"/>
                <a:sym typeface="Caveat"/>
              </a:rPr>
              <a:t>Inquiry Guidelines - Week 2 </a:t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0" y="669275"/>
            <a:ext cx="9144000" cy="44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Read over the tasks and choose one that you would like to do. Remember to have fun with the challenge.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Once you have decided, you need to write a plan and go over your plan with your teacher.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When completing a challenge, be sure to include the following: all planning, writing, and document items; photos; illustrations; diary entries; letters; PowerPoint slides; and anything else that provides evidence or makes your task more interesting.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Make sure you work is neat, labelled clearly, edited, decorated, well-documented and will engage the audience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You may be asked to add to your investigation task if your teacher is expecting more work or work of a higher quality.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You can complete a task only once. You cannot repeat a challenge idea unless this has been organised with your teacher.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Family members can be assistants, but ultimately you need to drive your ideas.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 sz="1500"/>
              <a:t>Activity 11 (page 3) is a 'design your own' challenge. If you think of your own inquiry idea, talk it over with your teacher to make sure it is substantial enough to be an investigators challenge.</a:t>
            </a:r>
            <a:endParaRPr sz="15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-125" y="0"/>
            <a:ext cx="9144000" cy="2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 b="1"/>
              <a:t>Inquiry Choice Board - Week 2</a:t>
            </a:r>
            <a:endParaRPr sz="1400" b="1"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-125" y="291075"/>
          <a:ext cx="9144000" cy="4852425"/>
        </p:xfrm>
        <a:graphic>
          <a:graphicData uri="http://schemas.openxmlformats.org/drawingml/2006/table">
            <a:tbl>
              <a:tblPr>
                <a:noFill/>
                <a:tableStyleId>{2C2D50BB-6CDF-449C-A5C1-03CB40A30A1D}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1: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Use a recycled item to grow a plant from a seed. Document and photograph its growth, and record its height in a table and on a graph.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2: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Research light and find ways to model reflection, refraction and absorption. Write an article explaining all three, and include experiments.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3: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Create 5 A4 posters that show 5 different 3D shapes. Label the features of each shape. You may use blank, isometric, or grid paper.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4: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Choose your favourite picture book, and write a persuasive review for why this is the best book to be read in the classroom. Draw an illustration of your favourite page and describe what it is about.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5: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Create a mask of your favourite animal or cartoon character. Write a procedure showing how you made it, and describe what type of animal it is or what the cartoon is about.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6: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Search for a recipe for slime, and make it from scratch. Create three different varieties, and then experiment by making your own version.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7: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Invent your own game, and create a poster that includes rules and diagrams describing how to play it. Teach it to someone at home or share it with your friends.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8: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Explore the outdoors by going on an adventure with a family member, e.g. a bushwalk, bike ride. Write a journal entry about your day and include photos. 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9: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Cook or bake an item of your choice. Write out the recipe, ingredients, and their metric and imperial equivalent measurements and quantities.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/>
                        <a:t>Activity 10:</a:t>
                      </a:r>
                      <a:endParaRPr sz="1200" b="1"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On a poster, design a new playground for your school. Think about fun, usability and safety features. Create a persuasive writing piece designed to convince your principal that this playground should exist in your school.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47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11: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Design Your Own Challenge -  If you think of your own inquiry idea, talk it over with your teacher to make sure it is substantial enough to be an investigators challenge.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738" y="3041826"/>
            <a:ext cx="1866125" cy="186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6446" y="2925850"/>
            <a:ext cx="3437775" cy="198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74375"/>
            <a:ext cx="8520600" cy="9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aveat"/>
                <a:ea typeface="Caveat"/>
                <a:cs typeface="Caveat"/>
                <a:sym typeface="Caveat"/>
              </a:rPr>
              <a:t>Am I Finished?</a:t>
            </a:r>
            <a:endParaRPr sz="3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911725"/>
            <a:ext cx="8520600" cy="4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• Before saying, “Finished!” make sure you have included all that you can by looking through the checklist on your planning sheet.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• Remember, these tasks are supposed to take time and effort. If you find yourself getting through an activity in an hour, you are probably not completing it correctly.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• Remember to check in with your teacher to ensure you are on the right track.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7100" y="3127397"/>
            <a:ext cx="2411900" cy="181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On-screen Show (16:9)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Caveat</vt:lpstr>
      <vt:lpstr>Arial</vt:lpstr>
      <vt:lpstr>Simple Light</vt:lpstr>
      <vt:lpstr>Inquiry Guidelines - Week 2 </vt:lpstr>
      <vt:lpstr>PowerPoint Presentation</vt:lpstr>
      <vt:lpstr>Activity 11:  Design Your Own Challenge -  If you think of your own inquiry idea, talk it over with your teacher to make sure it is substantial enough to be an investigators challenge.  </vt:lpstr>
      <vt:lpstr>Am I Finished?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Guidelines - Week 2 </dc:title>
  <dc:creator>Jack Dalton</dc:creator>
  <cp:lastModifiedBy>Jack Dalton</cp:lastModifiedBy>
  <cp:revision>1</cp:revision>
  <dcterms:modified xsi:type="dcterms:W3CDTF">2020-04-19T08:03:33Z</dcterms:modified>
</cp:coreProperties>
</file>