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310"/>
    <p:restoredTop sz="96208"/>
  </p:normalViewPr>
  <p:slideViewPr>
    <p:cSldViewPr snapToGrid="0" snapToObjects="1">
      <p:cViewPr>
        <p:scale>
          <a:sx n="94" d="100"/>
          <a:sy n="94" d="100"/>
        </p:scale>
        <p:origin x="19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5E12-9184-6344-A356-B00D03736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1887AC-C9AE-E548-9C12-9EE7B4689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EF657-31E9-D342-897B-A82AC6FA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98C94-F73F-874C-8F47-67257ADD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32D2D-EEE9-424A-AC77-3876EDF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2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75D19-CAC9-2F41-B4E4-157159A5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6038E-E9D8-404B-B50F-478321C6A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A7383-C372-734C-998D-0DF320E03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6A608-D10C-E448-AFE4-514A749A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D8847-8E71-4F4C-B565-1B13DF30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8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CA9B1B-B393-C544-98AA-1BE7D5A3B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83C4D-2A03-A647-BE20-9F6114E4E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937F3-DF11-7C43-AE59-261C0D87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6DF1D-E148-2848-AF1A-605F4896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028EF-D306-1A49-9365-1ED1E834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1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79B4C-5B8D-7344-8975-56AC8DCA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E0B80-C691-FB4E-9389-842765FA7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21549-57E5-DD43-BEFB-AE21ED85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6329-4874-CA44-8A01-DF047C6D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C558E-DB1B-F247-9841-00751F20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1B26-7064-DD40-BCC7-AD227AD4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366EC-B0AE-6541-BE61-2C074BAA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72880-AF19-ED4D-83B9-C8A0139C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CA18F-0386-3A4E-8890-EAC2672A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1FF81-7257-614B-8CB6-5B278774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3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7DF1-DBAF-7943-A2D3-6B50668D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9B175-46DB-4249-9491-3780EC718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10D87-0A52-FE4F-952D-1A92113B0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FFAC4-A9C5-C64B-B09F-DA0412D9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D7E9-E890-654B-B616-E126196E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2AF56-6B22-064A-8557-D2CD1DEF5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9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D79B-4AB3-9F45-A2FE-495FCA15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0E9C1-85D6-3F40-A66E-55E7E08A4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262B2-E9C5-E542-B6B6-B86259D3A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0F09EC-105E-9941-B4AA-105B7A9FC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B066B-0F26-FB46-ACC5-F6E4A8845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A1B7DF-FB14-C54F-980B-19928EDE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6AFA6-52E6-254D-8C91-9FD24E5A7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1AD94E-A3D1-4B44-A546-274AB298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8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EE73-1B6A-4543-9EB5-9CD5C41A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F0C7A-BB2C-7340-8CE3-C6D05133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EEF87-1574-E94C-9FC5-7634EE26C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18409-87EB-524A-9170-54168DDD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9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9A3E2-643A-624C-88A2-EFB4935E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571BEE-35B6-C94C-BC2F-3C43A2F1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4BDAE-3B94-AA45-B311-2AE12687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7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544C-F031-2C41-86AF-ADD4CD31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BEC90-3DB1-0B40-BEEC-D03175191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F8F51-E018-584A-97E5-F550C6EF9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2B966-4886-EC43-A9D7-6050888D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6C058-6033-FB4A-A6FA-D547449F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CABC7-A81D-F645-B624-0FB3CC18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6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9CF1-573C-294C-89FF-045C9AFD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11A93-2B20-0846-8444-9C9E536DF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336EC-7D10-C841-AEDF-763DA6622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BD518-4E35-4846-9BDC-769215AD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5C324-A85C-7446-9CD5-E77ADA0B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D8DF7-B394-F345-8331-C55A3CAF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8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98FACE-4249-3E4E-8AE5-121E2305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26F29-999A-B142-8F03-B24CB398E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39A99-A970-1C46-9DC7-A1F79C0D8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BF2B-F143-984B-9DBF-28CAAD4CAAE5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AD1D6-E189-4542-8BFB-FCFE2D3F5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2362D-4BEB-5D49-A716-E822EE1D3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0304B-C5E6-8345-99F8-67943F58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6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A59D6-7B00-D14D-A155-1227B651A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Galvji" panose="020B0504020202020204" pitchFamily="34" charset="77"/>
                <a:cs typeface="Al Tarikh" pitchFamily="2" charset="-78"/>
              </a:rPr>
              <a:t>Creature Clues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72EED23-DB04-BB4C-8C93-1AB3D9C4F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8465" y="5258851"/>
            <a:ext cx="8495070" cy="90400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Galvji" panose="020B0504020202020204" pitchFamily="34" charset="77"/>
              </a:rPr>
              <a:t>By F1S &amp; F1A</a:t>
            </a:r>
          </a:p>
        </p:txBody>
      </p:sp>
      <p:sp>
        <p:nvSpPr>
          <p:cNvPr id="47" name="Oval 38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Dinosaur Footprints">
            <a:extLst>
              <a:ext uri="{FF2B5EF4-FFF2-40B4-BE49-F238E27FC236}">
                <a16:creationId xmlns:a16="http://schemas.microsoft.com/office/drawing/2014/main" id="{DAF5F5FC-F9F5-4F64-AEAF-EBAAE23E4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1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0799" y="245155"/>
            <a:ext cx="8331201" cy="6367688"/>
          </a:xfrm>
          <a:noFill/>
        </p:spPr>
        <p:txBody>
          <a:bodyPr>
            <a:noAutofit/>
          </a:bodyPr>
          <a:lstStyle/>
          <a:p>
            <a:r>
              <a:rPr lang="en-US" sz="5500" dirty="0">
                <a:latin typeface="Comic Sans MS" panose="030F0902030302020204" pitchFamily="66" charset="0"/>
              </a:rPr>
              <a:t>Big eyes </a:t>
            </a:r>
          </a:p>
          <a:p>
            <a:endParaRPr lang="en-US" sz="5500" dirty="0">
              <a:latin typeface="Comic Sans MS" panose="030F0902030302020204" pitchFamily="66" charset="0"/>
            </a:endParaRPr>
          </a:p>
          <a:p>
            <a:r>
              <a:rPr lang="en-US" sz="5500" dirty="0">
                <a:latin typeface="Comic Sans MS" panose="030F0902030302020204" pitchFamily="66" charset="0"/>
              </a:rPr>
              <a:t>Big wings</a:t>
            </a:r>
          </a:p>
          <a:p>
            <a:endParaRPr lang="en-US" sz="5500" dirty="0">
              <a:latin typeface="Comic Sans MS" panose="030F0902030302020204" pitchFamily="66" charset="0"/>
            </a:endParaRPr>
          </a:p>
          <a:p>
            <a:r>
              <a:rPr lang="en-US" sz="5500" dirty="0">
                <a:latin typeface="Comic Sans MS" panose="030F0902030302020204" pitchFamily="66" charset="0"/>
              </a:rPr>
              <a:t>Purple and blue feathers</a:t>
            </a:r>
          </a:p>
          <a:p>
            <a:endParaRPr lang="en-US" sz="5500" dirty="0">
              <a:latin typeface="Comic Sans MS" panose="030F0902030302020204" pitchFamily="66" charset="0"/>
            </a:endParaRPr>
          </a:p>
          <a:p>
            <a:r>
              <a:rPr lang="en-US" sz="5500" dirty="0">
                <a:latin typeface="Comic Sans MS" panose="030F0902030302020204" pitchFamily="66" charset="0"/>
              </a:rPr>
              <a:t>Claws</a:t>
            </a:r>
          </a:p>
        </p:txBody>
      </p:sp>
      <p:pic>
        <p:nvPicPr>
          <p:cNvPr id="3" name="Picture 2" descr="A picture containing text, whiteboard, table&#10;&#10;Description automatically generated">
            <a:extLst>
              <a:ext uri="{FF2B5EF4-FFF2-40B4-BE49-F238E27FC236}">
                <a16:creationId xmlns:a16="http://schemas.microsoft.com/office/drawing/2014/main" id="{C4E3B221-5371-3E4E-B72A-6ADD78128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 t="41531"/>
          <a:stretch/>
        </p:blipFill>
        <p:spPr>
          <a:xfrm rot="5400000">
            <a:off x="-1493452" y="1503749"/>
            <a:ext cx="6847703" cy="38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2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0" y="245155"/>
            <a:ext cx="7048500" cy="6367688"/>
          </a:xfrm>
          <a:noFill/>
        </p:spPr>
        <p:txBody>
          <a:bodyPr>
            <a:no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NEETWEET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Has a square shaped body</a:t>
            </a: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It has a long neck</a:t>
            </a: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It has a long mane</a:t>
            </a: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It has a short tail</a:t>
            </a: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It has one big ear</a:t>
            </a: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It has two big ears</a:t>
            </a: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It has two short feet</a:t>
            </a:r>
          </a:p>
        </p:txBody>
      </p:sp>
      <p:pic>
        <p:nvPicPr>
          <p:cNvPr id="4" name="Picture 3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7930C1E0-1576-5244-9480-954033B33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0" y="245155"/>
            <a:ext cx="7048500" cy="6367688"/>
          </a:xfrm>
          <a:noFill/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eriod"/>
            </a:pPr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eriod"/>
            </a:pPr>
            <a:r>
              <a:rPr lang="en-US" sz="4000" dirty="0">
                <a:latin typeface="Comic Sans MS" panose="030F0902030302020204" pitchFamily="66" charset="0"/>
              </a:rPr>
              <a:t>A </a:t>
            </a:r>
            <a:r>
              <a:rPr lang="en-US" sz="4000" dirty="0" err="1">
                <a:latin typeface="Comic Sans MS" panose="030F0902030302020204" pitchFamily="66" charset="0"/>
              </a:rPr>
              <a:t>spytail</a:t>
            </a:r>
            <a:r>
              <a:rPr lang="en-US" sz="4000" dirty="0">
                <a:latin typeface="Comic Sans MS" panose="030F0902030302020204" pitchFamily="66" charset="0"/>
              </a:rPr>
              <a:t> has a spiky tail.</a:t>
            </a:r>
          </a:p>
          <a:p>
            <a:pPr marL="742950" indent="-742950">
              <a:buAutoNum type="arabicPeriod"/>
            </a:pPr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eriod"/>
            </a:pPr>
            <a:r>
              <a:rPr lang="en-US" sz="4000" dirty="0">
                <a:latin typeface="Comic Sans MS" panose="030F0902030302020204" pitchFamily="66" charset="0"/>
              </a:rPr>
              <a:t>It has eyes.</a:t>
            </a:r>
          </a:p>
          <a:p>
            <a:pPr marL="742950" indent="-742950">
              <a:buAutoNum type="arabicPeriod"/>
            </a:pPr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eriod"/>
            </a:pPr>
            <a:r>
              <a:rPr lang="en-US" sz="4000" dirty="0">
                <a:latin typeface="Comic Sans MS" panose="030F0902030302020204" pitchFamily="66" charset="0"/>
              </a:rPr>
              <a:t>It has spikes on its back.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endParaRPr lang="en-US" sz="4000" dirty="0">
              <a:latin typeface="Comic Sans MS" panose="030F0902030302020204" pitchFamily="66" charset="0"/>
            </a:endParaRPr>
          </a:p>
        </p:txBody>
      </p:sp>
      <p:pic>
        <p:nvPicPr>
          <p:cNvPr id="3" name="Picture 2" descr="A picture containing text, table, holding&#10;&#10;Description automatically generated">
            <a:extLst>
              <a:ext uri="{FF2B5EF4-FFF2-40B4-BE49-F238E27FC236}">
                <a16:creationId xmlns:a16="http://schemas.microsoft.com/office/drawing/2014/main" id="{28547318-4C2F-9C46-89E9-9EF1045E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143500" cy="6858000"/>
          </a:xfrm>
          <a:prstGeom prst="rect">
            <a:avLst/>
          </a:prstGeom>
        </p:spPr>
      </p:pic>
      <p:pic>
        <p:nvPicPr>
          <p:cNvPr id="7" name="Graphic 6" descr="Star">
            <a:extLst>
              <a:ext uri="{FF2B5EF4-FFF2-40B4-BE49-F238E27FC236}">
                <a16:creationId xmlns:a16="http://schemas.microsoft.com/office/drawing/2014/main" id="{0A57D44E-A776-DB42-930D-22A2AAC54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2362" y="4988481"/>
            <a:ext cx="2003990" cy="20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67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0" y="245155"/>
            <a:ext cx="7048500" cy="6367688"/>
          </a:xfrm>
          <a:noFill/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1. A </a:t>
            </a:r>
            <a:r>
              <a:rPr lang="en-US" sz="4000" dirty="0" err="1">
                <a:latin typeface="Comic Sans MS" panose="030F0902030302020204" pitchFamily="66" charset="0"/>
              </a:rPr>
              <a:t>jaclaw</a:t>
            </a:r>
            <a:r>
              <a:rPr lang="en-US" sz="4000" dirty="0">
                <a:latin typeface="Comic Sans MS" panose="030F0902030302020204" pitchFamily="66" charset="0"/>
              </a:rPr>
              <a:t> has sharp teeth.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2. It has sharp claws.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3. Pounces in the wild.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4. It has a powerful face.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endParaRPr lang="en-US" sz="40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0B0285F-3663-A04F-B4C6-55CFFD5D2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8" name="Graphic 7" descr="Star">
            <a:extLst>
              <a:ext uri="{FF2B5EF4-FFF2-40B4-BE49-F238E27FC236}">
                <a16:creationId xmlns:a16="http://schemas.microsoft.com/office/drawing/2014/main" id="{2E31F0F9-00C1-1845-99F3-985D1A187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9652" y="2413370"/>
            <a:ext cx="1392148" cy="139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029DE7B6-DC7C-4BA1-B406-EDDA0C0A3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-2"/>
            <a:ext cx="753770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72EED23-DB04-BB4C-8C93-1AB3D9C4F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9620" y="501445"/>
            <a:ext cx="6535348" cy="6032089"/>
          </a:xfrm>
        </p:spPr>
        <p:txBody>
          <a:bodyPr>
            <a:noAutofit/>
          </a:bodyPr>
          <a:lstStyle/>
          <a:p>
            <a:endParaRPr lang="en-US" sz="2000" b="1" dirty="0">
              <a:solidFill>
                <a:srgbClr val="FFFFFF"/>
              </a:solidFill>
              <a:latin typeface="Comic Sans MS" panose="030F0902030302020204" pitchFamily="66" charset="0"/>
              <a:cs typeface="Al Tarikh" pitchFamily="2" charset="-78"/>
            </a:endParaRPr>
          </a:p>
          <a:p>
            <a:r>
              <a:rPr lang="en-US" sz="5000" b="1" dirty="0">
                <a:solidFill>
                  <a:srgbClr val="FFFFFF"/>
                </a:solidFill>
                <a:latin typeface="Comic Sans MS" panose="030F0902030302020204" pitchFamily="66" charset="0"/>
                <a:cs typeface="Al Tarikh" pitchFamily="2" charset="-78"/>
              </a:rPr>
              <a:t>Choose one of the following pages and read the clues. </a:t>
            </a:r>
          </a:p>
          <a:p>
            <a:endParaRPr lang="en-US" sz="5000" b="1" dirty="0">
              <a:solidFill>
                <a:srgbClr val="FFFFFF"/>
              </a:solidFill>
              <a:latin typeface="Comic Sans MS" panose="030F0902030302020204" pitchFamily="66" charset="0"/>
              <a:cs typeface="Al Tarikh" pitchFamily="2" charset="-78"/>
            </a:endParaRPr>
          </a:p>
          <a:p>
            <a:r>
              <a:rPr lang="en-US" sz="5000" b="1" dirty="0">
                <a:solidFill>
                  <a:srgbClr val="FFFFFF"/>
                </a:solidFill>
                <a:latin typeface="Comic Sans MS" panose="030F0902030302020204" pitchFamily="66" charset="0"/>
                <a:cs typeface="Al Tarikh" pitchFamily="2" charset="-78"/>
              </a:rPr>
              <a:t>As you read, </a:t>
            </a:r>
            <a:r>
              <a:rPr lang="en-US" sz="5000" b="1" dirty="0" err="1">
                <a:solidFill>
                  <a:srgbClr val="FFFFFF"/>
                </a:solidFill>
                <a:latin typeface="Comic Sans MS" panose="030F0902030302020204" pitchFamily="66" charset="0"/>
                <a:cs typeface="Al Tarikh" pitchFamily="2" charset="-78"/>
              </a:rPr>
              <a:t>visualise</a:t>
            </a:r>
            <a:r>
              <a:rPr lang="en-US" sz="5000" b="1" dirty="0">
                <a:solidFill>
                  <a:srgbClr val="FFFFFF"/>
                </a:solidFill>
                <a:latin typeface="Comic Sans MS" panose="030F0902030302020204" pitchFamily="66" charset="0"/>
                <a:cs typeface="Al Tarikh" pitchFamily="2" charset="-78"/>
              </a:rPr>
              <a:t> and draw the creature. </a:t>
            </a:r>
          </a:p>
        </p:txBody>
      </p:sp>
      <p:pic>
        <p:nvPicPr>
          <p:cNvPr id="16" name="Graphic 15" descr="Dinosaur Footprints">
            <a:extLst>
              <a:ext uri="{FF2B5EF4-FFF2-40B4-BE49-F238E27FC236}">
                <a16:creationId xmlns:a16="http://schemas.microsoft.com/office/drawing/2014/main" id="{DAF5F5FC-F9F5-4F64-AEAF-EBAAE23E4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1723" y="2593485"/>
            <a:ext cx="1648572" cy="16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255181"/>
            <a:ext cx="6833996" cy="6367688"/>
          </a:xfrm>
          <a:noFill/>
        </p:spPr>
        <p:txBody>
          <a:bodyPr>
            <a:noAutofit/>
          </a:bodyPr>
          <a:lstStyle/>
          <a:p>
            <a:r>
              <a:rPr lang="en-US" sz="4800" dirty="0">
                <a:latin typeface="Comic Sans MS" panose="030F0902030302020204" pitchFamily="66" charset="0"/>
              </a:rPr>
              <a:t>1. It is long</a:t>
            </a:r>
          </a:p>
          <a:p>
            <a:endParaRPr lang="en-US" sz="4800" dirty="0">
              <a:latin typeface="Comic Sans MS" panose="030F0902030302020204" pitchFamily="66" charset="0"/>
            </a:endParaRPr>
          </a:p>
          <a:p>
            <a:r>
              <a:rPr lang="en-US" sz="4800" dirty="0">
                <a:latin typeface="Comic Sans MS" panose="030F0902030302020204" pitchFamily="66" charset="0"/>
              </a:rPr>
              <a:t>2. It is thin</a:t>
            </a:r>
          </a:p>
          <a:p>
            <a:endParaRPr lang="en-US" sz="4800" dirty="0">
              <a:latin typeface="Comic Sans MS" panose="030F0902030302020204" pitchFamily="66" charset="0"/>
            </a:endParaRPr>
          </a:p>
          <a:p>
            <a:r>
              <a:rPr lang="en-US" sz="4800" dirty="0">
                <a:latin typeface="Comic Sans MS" panose="030F0902030302020204" pitchFamily="66" charset="0"/>
              </a:rPr>
              <a:t>3. It has a tongue with </a:t>
            </a:r>
          </a:p>
          <a:p>
            <a:r>
              <a:rPr lang="en-US" sz="4800" dirty="0">
                <a:latin typeface="Comic Sans MS" panose="030F0902030302020204" pitchFamily="66" charset="0"/>
              </a:rPr>
              <a:t>two tips</a:t>
            </a:r>
          </a:p>
          <a:p>
            <a:endParaRPr lang="en-US" sz="4800" dirty="0">
              <a:latin typeface="Comic Sans MS" panose="030F0902030302020204" pitchFamily="66" charset="0"/>
            </a:endParaRPr>
          </a:p>
          <a:p>
            <a:r>
              <a:rPr lang="en-US" sz="4800" dirty="0">
                <a:latin typeface="Comic Sans MS" panose="030F0902030302020204" pitchFamily="66" charset="0"/>
              </a:rPr>
              <a:t>4. It has scales</a:t>
            </a:r>
          </a:p>
        </p:txBody>
      </p:sp>
      <p:pic>
        <p:nvPicPr>
          <p:cNvPr id="6" name="Picture 5" descr="A picture containing curtain, refrigerator&#10;&#10;Description automatically generated">
            <a:extLst>
              <a:ext uri="{FF2B5EF4-FFF2-40B4-BE49-F238E27FC236}">
                <a16:creationId xmlns:a16="http://schemas.microsoft.com/office/drawing/2014/main" id="{06A6393C-4624-6846-993C-0E44187D9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26"/>
          <a:stretch/>
        </p:blipFill>
        <p:spPr>
          <a:xfrm rot="5400000">
            <a:off x="-932497" y="932497"/>
            <a:ext cx="6858000" cy="49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255181"/>
            <a:ext cx="6833996" cy="6367688"/>
          </a:xfrm>
          <a:noFill/>
        </p:spPr>
        <p:txBody>
          <a:bodyPr>
            <a:noAutofit/>
          </a:bodyPr>
          <a:lstStyle/>
          <a:p>
            <a:r>
              <a:rPr lang="en-US" sz="3500" dirty="0">
                <a:latin typeface="Comic Sans MS" panose="030F0902030302020204" pitchFamily="66" charset="0"/>
              </a:rPr>
              <a:t>The </a:t>
            </a:r>
            <a:r>
              <a:rPr lang="en-US" sz="3500" dirty="0" err="1">
                <a:latin typeface="Comic Sans MS" panose="030F0902030302020204" pitchFamily="66" charset="0"/>
              </a:rPr>
              <a:t>xert</a:t>
            </a:r>
            <a:r>
              <a:rPr lang="en-US" sz="3500" dirty="0">
                <a:latin typeface="Comic Sans MS" panose="030F0902030302020204" pitchFamily="66" charset="0"/>
              </a:rPr>
              <a:t> has a big oval body and a long tail.</a:t>
            </a:r>
          </a:p>
          <a:p>
            <a:endParaRPr lang="en-US" sz="3500" dirty="0">
              <a:latin typeface="Comic Sans MS" panose="030F0902030302020204" pitchFamily="66" charset="0"/>
            </a:endParaRPr>
          </a:p>
          <a:p>
            <a:r>
              <a:rPr lang="en-US" sz="3500" dirty="0">
                <a:latin typeface="Comic Sans MS" panose="030F0902030302020204" pitchFamily="66" charset="0"/>
              </a:rPr>
              <a:t>It walks on on 2 legs that have 3 claws.</a:t>
            </a:r>
          </a:p>
          <a:p>
            <a:endParaRPr lang="en-US" sz="3500" dirty="0">
              <a:latin typeface="Comic Sans MS" panose="030F0902030302020204" pitchFamily="66" charset="0"/>
            </a:endParaRPr>
          </a:p>
          <a:p>
            <a:r>
              <a:rPr lang="en-US" sz="3500" dirty="0">
                <a:latin typeface="Comic Sans MS" panose="030F0902030302020204" pitchFamily="66" charset="0"/>
              </a:rPr>
              <a:t>It has 2 small arms and a big head with sharp teeth.</a:t>
            </a:r>
          </a:p>
          <a:p>
            <a:endParaRPr lang="en-US" sz="3500" dirty="0">
              <a:latin typeface="Comic Sans MS" panose="030F0902030302020204" pitchFamily="66" charset="0"/>
            </a:endParaRPr>
          </a:p>
          <a:p>
            <a:r>
              <a:rPr lang="en-US" sz="3500" dirty="0">
                <a:latin typeface="Comic Sans MS" panose="030F0902030302020204" pitchFamily="66" charset="0"/>
              </a:rPr>
              <a:t>It has orange eyes and a green body and black stripes.</a:t>
            </a:r>
          </a:p>
        </p:txBody>
      </p:sp>
      <p:pic>
        <p:nvPicPr>
          <p:cNvPr id="7" name="Picture 6" descr="A paper with text&#10;&#10;Description automatically generated">
            <a:extLst>
              <a:ext uri="{FF2B5EF4-FFF2-40B4-BE49-F238E27FC236}">
                <a16:creationId xmlns:a16="http://schemas.microsoft.com/office/drawing/2014/main" id="{5E8BD14C-A483-2543-A119-E552097F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7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004" y="137194"/>
            <a:ext cx="6833996" cy="6367688"/>
          </a:xfrm>
          <a:noFill/>
        </p:spPr>
        <p:txBody>
          <a:bodyPr>
            <a:no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 long neck stuck to the body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Round head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A horn on top of its head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A fluffy tail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It is pink</a:t>
            </a:r>
          </a:p>
        </p:txBody>
      </p:sp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98553193-BDBD-9342-BB6A-5F21423BF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44"/>
          <a:stretch/>
        </p:blipFill>
        <p:spPr>
          <a:xfrm>
            <a:off x="3049" y="0"/>
            <a:ext cx="5363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1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8431" y="137194"/>
            <a:ext cx="6119446" cy="4909591"/>
          </a:xfrm>
          <a:noFill/>
        </p:spPr>
        <p:txBody>
          <a:bodyPr>
            <a:noAutofit/>
          </a:bodyPr>
          <a:lstStyle/>
          <a:p>
            <a:r>
              <a:rPr lang="en-AU" sz="4000" dirty="0">
                <a:latin typeface="Comic Sans MS" panose="030F0902030302020204" pitchFamily="66" charset="0"/>
              </a:rPr>
              <a:t>An oval body</a:t>
            </a:r>
          </a:p>
          <a:p>
            <a:endParaRPr lang="en-AU" sz="4000" dirty="0">
              <a:latin typeface="Comic Sans MS" panose="030F0902030302020204" pitchFamily="66" charset="0"/>
            </a:endParaRPr>
          </a:p>
          <a:p>
            <a:r>
              <a:rPr lang="en-AU" sz="4000" dirty="0">
                <a:latin typeface="Comic Sans MS" panose="030F0902030302020204" pitchFamily="66" charset="0"/>
              </a:rPr>
              <a:t>A small head</a:t>
            </a:r>
          </a:p>
          <a:p>
            <a:endParaRPr lang="en-AU" sz="4000" dirty="0">
              <a:latin typeface="Comic Sans MS" panose="030F0902030302020204" pitchFamily="66" charset="0"/>
            </a:endParaRPr>
          </a:p>
          <a:p>
            <a:r>
              <a:rPr lang="en-AU" sz="4000" dirty="0">
                <a:latin typeface="Comic Sans MS" panose="030F0902030302020204" pitchFamily="66" charset="0"/>
              </a:rPr>
              <a:t>Little pointy ears</a:t>
            </a:r>
          </a:p>
          <a:p>
            <a:endParaRPr lang="en-AU" sz="4000" dirty="0">
              <a:latin typeface="Comic Sans MS" panose="030F0902030302020204" pitchFamily="66" charset="0"/>
            </a:endParaRPr>
          </a:p>
          <a:p>
            <a:r>
              <a:rPr lang="en-AU" sz="4000" dirty="0">
                <a:latin typeface="Comic Sans MS" panose="030F0902030302020204" pitchFamily="66" charset="0"/>
              </a:rPr>
              <a:t>Little eyes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C6141-C9CA-0B4E-9CB1-4E83915C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33" y="233909"/>
            <a:ext cx="6314197" cy="4716160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6222CF61-7F55-F94C-A11F-5FD02A127565}"/>
              </a:ext>
            </a:extLst>
          </p:cNvPr>
          <p:cNvSpPr txBox="1">
            <a:spLocks/>
          </p:cNvSpPr>
          <p:nvPr/>
        </p:nvSpPr>
        <p:spPr>
          <a:xfrm>
            <a:off x="1324708" y="4871808"/>
            <a:ext cx="12188952" cy="3499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4000" dirty="0">
              <a:latin typeface="Comic Sans MS" panose="030F0902030302020204" pitchFamily="66" charset="0"/>
            </a:endParaRPr>
          </a:p>
          <a:p>
            <a:r>
              <a:rPr lang="en-AU" sz="4000" dirty="0">
                <a:latin typeface="Comic Sans MS" panose="030F0902030302020204" pitchFamily="66" charset="0"/>
              </a:rPr>
              <a:t>Two short legs and two big wings</a:t>
            </a:r>
            <a:endParaRPr lang="en-US" sz="4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1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004" y="245156"/>
            <a:ext cx="6833996" cy="6367688"/>
          </a:xfrm>
          <a:noFill/>
        </p:spPr>
        <p:txBody>
          <a:bodyPr>
            <a:noAutofit/>
          </a:bodyPr>
          <a:lstStyle/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Has a horn</a:t>
            </a:r>
          </a:p>
          <a:p>
            <a:pPr marL="742950" indent="-742950">
              <a:buAutoNum type="arabicParenR"/>
            </a:pPr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Has wings</a:t>
            </a:r>
          </a:p>
          <a:p>
            <a:pPr marL="742950" indent="-742950">
              <a:buAutoNum type="arabicParenR"/>
            </a:pPr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It’s magical</a:t>
            </a:r>
          </a:p>
          <a:p>
            <a:pPr marL="742950" indent="-742950">
              <a:buAutoNum type="arabicParenR"/>
            </a:pPr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Looks like a horse</a:t>
            </a:r>
          </a:p>
          <a:p>
            <a:pPr marL="742950" indent="-742950">
              <a:buAutoNum type="arabicParenR"/>
            </a:pPr>
            <a:endParaRPr lang="en-US" sz="4000" dirty="0">
              <a:latin typeface="Comic Sans MS" panose="030F0902030302020204" pitchFamily="66" charset="0"/>
            </a:endParaRPr>
          </a:p>
          <a:p>
            <a:pPr marL="742950" indent="-742950">
              <a:buAutoNum type="arabicParenR"/>
            </a:pPr>
            <a:r>
              <a:rPr lang="en-US" sz="4000" dirty="0">
                <a:latin typeface="Comic Sans MS" panose="030F0902030302020204" pitchFamily="66" charset="0"/>
              </a:rPr>
              <a:t>Loves to fly</a:t>
            </a:r>
          </a:p>
        </p:txBody>
      </p:sp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EBDD40E8-A6ED-2C49-9EC3-F52C16029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 rot="5400000">
            <a:off x="1545282" y="734672"/>
            <a:ext cx="3429000" cy="5143500"/>
          </a:xfrm>
          <a:prstGeom prst="rect">
            <a:avLst/>
          </a:prstGeom>
        </p:spPr>
      </p:pic>
      <p:pic>
        <p:nvPicPr>
          <p:cNvPr id="3" name="Graphic 2" descr="Star">
            <a:extLst>
              <a:ext uri="{FF2B5EF4-FFF2-40B4-BE49-F238E27FC236}">
                <a16:creationId xmlns:a16="http://schemas.microsoft.com/office/drawing/2014/main" id="{1336BEFB-A307-F04A-A7DA-E7650A3C1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9067" y="1425010"/>
            <a:ext cx="2003990" cy="20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65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004" y="137194"/>
            <a:ext cx="6833996" cy="6367688"/>
          </a:xfrm>
          <a:noFill/>
        </p:spPr>
        <p:txBody>
          <a:bodyPr>
            <a:no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 </a:t>
            </a:r>
            <a:r>
              <a:rPr lang="en-US" sz="4000" dirty="0" err="1">
                <a:latin typeface="Comic Sans MS" panose="030F0902030302020204" pitchFamily="66" charset="0"/>
              </a:rPr>
              <a:t>ylfnogard</a:t>
            </a:r>
            <a:r>
              <a:rPr lang="en-US" sz="4000" dirty="0">
                <a:latin typeface="Comic Sans MS" panose="030F0902030302020204" pitchFamily="66" charset="0"/>
              </a:rPr>
              <a:t> has a short body, long tail.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It has two big eyes and strong hands. 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They can hang on the tree and swing on branches. </a:t>
            </a:r>
          </a:p>
          <a:p>
            <a:endParaRPr lang="en-US" sz="4000" dirty="0">
              <a:latin typeface="Comic Sans MS" panose="030F0902030302020204" pitchFamily="66" charset="0"/>
            </a:endParaRPr>
          </a:p>
          <a:p>
            <a:r>
              <a:rPr lang="en-US" sz="4000" dirty="0">
                <a:latin typeface="Comic Sans MS" panose="030F0902030302020204" pitchFamily="66" charset="0"/>
              </a:rPr>
              <a:t>They like eating bananas. </a:t>
            </a:r>
          </a:p>
        </p:txBody>
      </p:sp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B4D6E40-5DD9-1349-8B86-E6648D058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40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1435EE-48BA-C245-9AD1-B9895711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348" y="123987"/>
            <a:ext cx="11375757" cy="3544705"/>
          </a:xfrm>
          <a:noFill/>
        </p:spPr>
        <p:txBody>
          <a:bodyPr>
            <a:noAutofit/>
          </a:bodyPr>
          <a:lstStyle/>
          <a:p>
            <a:r>
              <a:rPr lang="en-US" sz="5000" dirty="0">
                <a:latin typeface="Comic Sans MS" panose="030F0902030302020204" pitchFamily="66" charset="0"/>
              </a:rPr>
              <a:t>It has a tail. And it has hair. And it has 4 legs. And it has an oval body shaped body. And it has 2 eyes. And it has 1 nose. And it has 1 mouth.</a:t>
            </a:r>
          </a:p>
        </p:txBody>
      </p:sp>
      <p:pic>
        <p:nvPicPr>
          <p:cNvPr id="3" name="Picture 2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D6F0416A-499D-7A47-92A1-95DF5FCAB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95"/>
          <a:stretch/>
        </p:blipFill>
        <p:spPr>
          <a:xfrm rot="5400000">
            <a:off x="4674629" y="1389452"/>
            <a:ext cx="3235197" cy="68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9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324</Words>
  <Application>Microsoft Macintosh PowerPoint</Application>
  <PresentationFormat>Widescreen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Galvji</vt:lpstr>
      <vt:lpstr>Office Theme</vt:lpstr>
      <vt:lpstr>Creature Clues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Creature Clues</dc:title>
  <dc:creator>Saskia Drake</dc:creator>
  <cp:lastModifiedBy>Saskia Drake</cp:lastModifiedBy>
  <cp:revision>15</cp:revision>
  <dcterms:created xsi:type="dcterms:W3CDTF">2020-08-12T01:33:17Z</dcterms:created>
  <dcterms:modified xsi:type="dcterms:W3CDTF">2020-08-13T08:11:41Z</dcterms:modified>
</cp:coreProperties>
</file>